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3FA3-0243-49F1-B6C5-377018131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F1A6F-8597-4EBC-B764-0CF68B471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B1C0-EC1C-4949-9938-9F9BAC47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10A48-BEF5-4D61-A2BF-0DB639A9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488E7-479C-43DA-A7C2-1FB45E12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06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2D74-8153-4F6E-A8BF-AF5F6195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67F9B-0EB7-439C-8D70-8973259D5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01913-4AAC-4C0A-B8AC-768BB6FD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ACA9-8AA0-4C94-985E-36228595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1FFBC-E890-46E3-A576-B6D57A09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038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5EB0E7-1FA5-48EB-B9ED-E90AA88F4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6E9AB-C53F-4560-98DA-B2025D0BC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DC0ED-8E73-4C71-897E-B85AFE70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2C09C-1BF2-47F0-A9F2-115E0792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1AF7-4530-4AA5-8FDB-B373EDE4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33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A470-6080-45E6-8B4A-504FA18B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407E5-FCBD-44A5-9B62-0AECA6080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3A60-EB47-444B-B7FE-D4E1E49B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E62FD-78CC-4AD9-9ED0-DEE445B9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E3041-E654-470F-8DDA-BA04515D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866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C8E5-93BD-4457-8C1B-2433E969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0D2B9-8F5C-4B1E-B03F-2BD6E6637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C78F7-82F1-475B-9BDC-71D738D12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ECD0C-A7B7-4535-9CA7-C33A37A3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9EB33-035C-4F93-BB48-816D677C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943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2E83-3E31-41C5-AA7C-93636C15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EBF8C-C520-461D-B768-8A7D034B2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39B71-D601-4AEE-ACA8-303ABEBC7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22457-823C-4B9B-B5A2-D513E0A2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D03ED-0828-4F88-BE4F-9619837E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9E330-CD8C-4ECB-965D-BF08ED8B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800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A022-0D14-4F7B-8514-D9E5D183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573DB-F1C5-47CF-ABED-56E05D617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F4DBC-57D2-493C-9937-D07A5CC4B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E5865-B2DD-4765-8FF9-C2CE7ABC4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20AC-2D21-464B-8DDD-940FAE0CD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94696-33A3-4A4F-B47E-31273F36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FDA51-A204-416C-B025-AB35532F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21437-E462-4B7E-82EE-BD40A415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758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47E2-9F7A-471C-80EE-200EADD7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2D735-F199-43E8-898C-8F93DEB3D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2C749-2D93-4CDB-87F4-CA80796B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19D15-6158-46FE-8346-566C27DF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291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D8297-5DA1-4EB8-A6E7-FB32F868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99D6F-474E-4C90-99A6-7931351E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B8E68-3544-4133-9F43-300DE257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09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13C5-3F82-44B6-8D5D-4EA1C439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745E-33DF-46F9-955B-B457E15A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13A21-DC2D-47C3-8A69-23FD7FF41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D6AA3-569D-4436-B7F0-1894BCF7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731B2-2243-486D-8D3B-A8804E83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A6016-D176-46EE-9A37-3242C1C9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101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A1AA-C3E4-43D7-A00E-2F850C57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44871-FBC4-4023-9CC0-40A2BB07D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F6786-BCF0-43E0-BB0B-C1EC1E0D3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E0B5-0436-4E70-B36E-9B603C3B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C62E1-7F9F-4E1A-BE07-883CCFB2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7194F-4E00-408C-93B5-C72ABC9A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1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F2AF99-883C-45CC-B551-1010ED0E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5EAF1-B8D4-4B3F-AA02-A1D88FEFC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8B071-A46E-4EE6-9C74-DF978A5AB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FD62-1029-4C9C-849F-3F21068FBDA6}" type="datetimeFigureOut">
              <a:rPr lang="en-IN" smtClean="0"/>
              <a:t>14-10-2024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5BB49-702A-474A-AEC7-BA27EA063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9926-98FF-4BF1-AB9D-CD78DBA80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2DF2E-9BAC-49D9-B328-17DB698A9A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160246067@N08/41713888251/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ADC1-5CDE-479B-AABF-D01B82226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72143-B978-44E8-9BEB-A8AB7A0BE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F3C2-73AA-4D58-B264-4E626E6C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EE0EA8-2EAD-48EE-BDB8-CDC414A692E4}"/>
              </a:ext>
            </a:extLst>
          </p:cNvPr>
          <p:cNvSpPr/>
          <p:nvPr/>
        </p:nvSpPr>
        <p:spPr>
          <a:xfrm>
            <a:off x="-1036" y="5786191"/>
            <a:ext cx="12185472" cy="944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FC0AA-00F5-4D3B-96DE-9B2F4F7FA903}"/>
              </a:ext>
            </a:extLst>
          </p:cNvPr>
          <p:cNvSpPr/>
          <p:nvPr/>
        </p:nvSpPr>
        <p:spPr>
          <a:xfrm>
            <a:off x="6528" y="148162"/>
            <a:ext cx="12185472" cy="944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ADDCD-4C57-4F76-B3E8-83B0A3FF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21" y="230651"/>
            <a:ext cx="6575207" cy="85164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F61DA5-775D-4D56-9141-20F921F3D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" y="167898"/>
            <a:ext cx="1134379" cy="851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2C040A-AD89-4DC9-80FF-DCD26C002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838643" y="188227"/>
            <a:ext cx="1261641" cy="8582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10502A3-E3D1-4ABA-8016-86D8D5DFA298}"/>
              </a:ext>
            </a:extLst>
          </p:cNvPr>
          <p:cNvSpPr txBox="1">
            <a:spLocks/>
          </p:cNvSpPr>
          <p:nvPr/>
        </p:nvSpPr>
        <p:spPr>
          <a:xfrm>
            <a:off x="2799056" y="6001241"/>
            <a:ext cx="8362001" cy="514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700" dirty="0">
                <a:solidFill>
                  <a:schemeClr val="bg1"/>
                </a:solidFill>
                <a:latin typeface="Gill Sans MT" panose="020B0502020104020203" pitchFamily="34" charset="0"/>
              </a:rPr>
              <a:t>bct MINI PROJECT - cryptobank</a:t>
            </a:r>
            <a:endParaRPr lang="en-US" sz="37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A21234-4E00-487F-A03B-A603CBAF11F1}"/>
              </a:ext>
            </a:extLst>
          </p:cNvPr>
          <p:cNvSpPr/>
          <p:nvPr/>
        </p:nvSpPr>
        <p:spPr>
          <a:xfrm>
            <a:off x="91717" y="5750815"/>
            <a:ext cx="21942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Sachin Bade 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Yash Shirsath  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Vedant Bhosale 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Naresh Choudhary</a:t>
            </a:r>
          </a:p>
        </p:txBody>
      </p:sp>
    </p:spTree>
    <p:extLst>
      <p:ext uri="{BB962C8B-B14F-4D97-AF65-F5344CB8AC3E}">
        <p14:creationId xmlns:p14="http://schemas.microsoft.com/office/powerpoint/2010/main" val="2583948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147A-DFBF-4587-BD4C-DE81EF28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5E2F-4AA0-4B6C-A310-764727DD4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A487A-BF25-401A-BFA4-F0FEBD422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6" t="22222" r="14706" b="15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896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FA82-5D75-4D93-BCA8-21CA261F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741EB-5C28-45FA-8A69-9F1DFF80A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AC2CB-C44F-430D-8749-8041278DF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6" t="22745" r="14706" b="138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397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5D28F-3C8D-426D-84CB-BE799CF8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A15A-6C54-4EA5-AD83-1C9055B1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BB225-5359-4C76-9FCB-850E6FDF5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2" t="21699" r="14633" b="148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08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4CB3-B80E-4830-855C-D5832AC7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03F1-5516-4258-88EB-34CF457A6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3C952-0568-4921-A806-A28D3FB95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2" t="21649" r="14485" b="149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959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8E63-BE26-4837-B67B-95ED21F2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C964B-E118-4399-A807-495D89A7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74CE4-E853-4937-BD7E-038C26E8A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6" t="22041" r="14411" b="145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53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C751-CC09-4A30-97D5-F45E511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42BDA-AE51-4AB6-8650-087D71B6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ECD54-639C-47F4-B818-918C88FBB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6" t="21962" r="14338" b="135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9AF42-EBFA-42E7-97F8-75F0A45C0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" t="4575" r="50662" b="64183"/>
          <a:stretch/>
        </p:blipFill>
        <p:spPr>
          <a:xfrm>
            <a:off x="71718" y="4966448"/>
            <a:ext cx="4303048" cy="181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C9ECB-E9BD-492C-B00D-A88B918C0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" t="4575" r="26103" b="61046"/>
          <a:stretch/>
        </p:blipFill>
        <p:spPr>
          <a:xfrm>
            <a:off x="4500281" y="61465"/>
            <a:ext cx="7548280" cy="1451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D323A-FB75-4CAF-8F70-6318006C5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" t="4575" r="39633" b="36859"/>
          <a:stretch/>
        </p:blipFill>
        <p:spPr>
          <a:xfrm>
            <a:off x="4500283" y="1577437"/>
            <a:ext cx="7548280" cy="2747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52811-7DAD-4BED-B411-D1BDE0547D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4" r="43383" b="65883"/>
          <a:stretch/>
        </p:blipFill>
        <p:spPr>
          <a:xfrm>
            <a:off x="4500281" y="4390045"/>
            <a:ext cx="7548279" cy="138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7802E-63CA-4071-9B92-551B7EA5C4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33" t="63137" r="36617" b="23137"/>
          <a:stretch/>
        </p:blipFill>
        <p:spPr>
          <a:xfrm>
            <a:off x="4500281" y="5841253"/>
            <a:ext cx="7548279" cy="941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B5DA04-59C1-47EA-B58C-E6BA9C130E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79" t="41176" r="63971" b="36951"/>
          <a:stretch/>
        </p:blipFill>
        <p:spPr>
          <a:xfrm>
            <a:off x="71718" y="44235"/>
            <a:ext cx="4285122" cy="18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9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BDC7-BACD-4E90-822C-B048437D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AAB4F-261D-4AFA-BA2A-C1C70FDB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C8302-5E3A-45F7-ADAC-DC733AB12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9" t="22172" r="14338" b="14378"/>
          <a:stretch/>
        </p:blipFill>
        <p:spPr>
          <a:xfrm>
            <a:off x="0" y="1793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60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</Words>
  <Application>Microsoft Office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Shirsath</dc:creator>
  <cp:lastModifiedBy>Yash Shirsath</cp:lastModifiedBy>
  <cp:revision>8</cp:revision>
  <dcterms:created xsi:type="dcterms:W3CDTF">2024-10-14T17:25:37Z</dcterms:created>
  <dcterms:modified xsi:type="dcterms:W3CDTF">2024-10-14T18:00:44Z</dcterms:modified>
</cp:coreProperties>
</file>